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70" r:id="rId11"/>
    <p:sldId id="271" r:id="rId12"/>
    <p:sldId id="273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BA13E-04C1-49DB-B0F5-68F936DDD242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825C-0F5D-4FD8-8E00-F49B605DC2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88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89720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996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15466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121212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0"/>
            <a:ext cx="7215206" cy="681259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x_a97b869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-139027"/>
            <a:ext cx="6929454" cy="6997027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775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997959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++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64" cy="571504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d07011998b6b6bf8786fc44809c8d2e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-15765"/>
            <a:ext cx="4857784" cy="6873765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d0745383481987336eb962143101b7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84852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5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35719"/>
            <a:ext cx="9144000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88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358346" cy="7012868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6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7885"/>
            <a:ext cx="9144000" cy="6875885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77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58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6" y="642918"/>
            <a:ext cx="9144026" cy="5715016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Bukmop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2014-02-14T07:19:06Z</dcterms:created>
  <dcterms:modified xsi:type="dcterms:W3CDTF">2014-02-14T07:30:50Z</dcterms:modified>
</cp:coreProperties>
</file>